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5" r:id="rId5"/>
    <p:sldId id="287" r:id="rId6"/>
    <p:sldId id="286" r:id="rId7"/>
    <p:sldId id="282" r:id="rId8"/>
    <p:sldId id="299" r:id="rId9"/>
    <p:sldId id="283" r:id="rId10"/>
    <p:sldId id="284" r:id="rId11"/>
    <p:sldId id="266" r:id="rId12"/>
    <p:sldId id="298" r:id="rId13"/>
    <p:sldId id="256" r:id="rId14"/>
    <p:sldId id="281" r:id="rId15"/>
    <p:sldId id="288" r:id="rId16"/>
    <p:sldId id="294" r:id="rId17"/>
    <p:sldId id="295" r:id="rId18"/>
    <p:sldId id="289" r:id="rId19"/>
    <p:sldId id="300" r:id="rId20"/>
    <p:sldId id="290" r:id="rId21"/>
    <p:sldId id="291" r:id="rId22"/>
    <p:sldId id="292" r:id="rId23"/>
    <p:sldId id="293" r:id="rId24"/>
    <p:sldId id="270" r:id="rId25"/>
    <p:sldId id="271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signes Bold" panose="020B0604020202020204" charset="0"/>
      <p:bold r:id="rId33"/>
    </p:embeddedFont>
    <p:embeddedFont>
      <p:font typeface="Dsignes Regular" panose="020B0604020202020204" charset="0"/>
      <p:regular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14E2BE-3D5E-7A2E-96B3-278CB3B1D5C6}" name="Fabian Alberto Campo Henriquez" initials="FACH" userId="a746deba3fe1e069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Vargas" initials="DV" lastIdx="1" clrIdx="0">
    <p:extLst>
      <p:ext uri="{19B8F6BF-5375-455C-9EA6-DF929625EA0E}">
        <p15:presenceInfo xmlns:p15="http://schemas.microsoft.com/office/powerpoint/2012/main" userId="2525f213bf99d7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00BCF2"/>
    <a:srgbClr val="7030A0"/>
    <a:srgbClr val="660066"/>
    <a:srgbClr val="29A5DE"/>
    <a:srgbClr val="169CFD"/>
    <a:srgbClr val="0092FF"/>
    <a:srgbClr val="0078D4"/>
    <a:srgbClr val="0071C5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717CB0-85D2-4284-8885-0D4538161AAF}" v="4" dt="2020-05-21T13:43:44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8" autoAdjust="0"/>
    <p:restoredTop sz="94024" autoAdjust="0"/>
  </p:normalViewPr>
  <p:slideViewPr>
    <p:cSldViewPr snapToGrid="0">
      <p:cViewPr varScale="1">
        <p:scale>
          <a:sx n="95" d="100"/>
          <a:sy n="95" d="100"/>
        </p:scale>
        <p:origin x="57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751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Alberto Campo Henriquez" userId="a746deba3fe1e069" providerId="LiveId" clId="{8B717CB0-85D2-4284-8885-0D4538161AAF}"/>
    <pc:docChg chg="undo custSel addSld modSld sldOrd">
      <pc:chgData name="Fabian Alberto Campo Henriquez" userId="a746deba3fe1e069" providerId="LiveId" clId="{8B717CB0-85D2-4284-8885-0D4538161AAF}" dt="2020-05-21T15:49:12.691" v="1207" actId="27636"/>
      <pc:docMkLst>
        <pc:docMk/>
      </pc:docMkLst>
      <pc:sldChg chg="modSp mod">
        <pc:chgData name="Fabian Alberto Campo Henriquez" userId="a746deba3fe1e069" providerId="LiveId" clId="{8B717CB0-85D2-4284-8885-0D4538161AAF}" dt="2020-05-21T13:44:17.240" v="626"/>
        <pc:sldMkLst>
          <pc:docMk/>
          <pc:sldMk cId="2488520419" sldId="256"/>
        </pc:sldMkLst>
        <pc:spChg chg="mod">
          <ac:chgData name="Fabian Alberto Campo Henriquez" userId="a746deba3fe1e069" providerId="LiveId" clId="{8B717CB0-85D2-4284-8885-0D4538161AAF}" dt="2020-05-21T13:44:17.240" v="626"/>
          <ac:spMkLst>
            <pc:docMk/>
            <pc:sldMk cId="2488520419" sldId="256"/>
            <ac:spMk id="2" creationId="{E0930856-E05F-426A-AA9B-F652DC91BB18}"/>
          </ac:spMkLst>
        </pc:spChg>
      </pc:sldChg>
      <pc:sldChg chg="modSp mod">
        <pc:chgData name="Fabian Alberto Campo Henriquez" userId="a746deba3fe1e069" providerId="LiveId" clId="{8B717CB0-85D2-4284-8885-0D4538161AAF}" dt="2020-05-21T13:53:13.696" v="818" actId="20577"/>
        <pc:sldMkLst>
          <pc:docMk/>
          <pc:sldMk cId="3830169501" sldId="281"/>
        </pc:sldMkLst>
        <pc:spChg chg="mod">
          <ac:chgData name="Fabian Alberto Campo Henriquez" userId="a746deba3fe1e069" providerId="LiveId" clId="{8B717CB0-85D2-4284-8885-0D4538161AAF}" dt="2020-05-21T13:53:13.696" v="818" actId="20577"/>
          <ac:spMkLst>
            <pc:docMk/>
            <pc:sldMk cId="3830169501" sldId="281"/>
            <ac:spMk id="5" creationId="{927BFA35-1DE2-4C47-AE83-12E3E8DB4230}"/>
          </ac:spMkLst>
        </pc:spChg>
      </pc:sldChg>
      <pc:sldChg chg="modSp mod">
        <pc:chgData name="Fabian Alberto Campo Henriquez" userId="a746deba3fe1e069" providerId="LiveId" clId="{8B717CB0-85D2-4284-8885-0D4538161AAF}" dt="2020-05-21T13:30:16.681" v="119" actId="20577"/>
        <pc:sldMkLst>
          <pc:docMk/>
          <pc:sldMk cId="1329867710" sldId="282"/>
        </pc:sldMkLst>
        <pc:spChg chg="mod">
          <ac:chgData name="Fabian Alberto Campo Henriquez" userId="a746deba3fe1e069" providerId="LiveId" clId="{8B717CB0-85D2-4284-8885-0D4538161AAF}" dt="2020-05-21T13:30:16.681" v="119" actId="20577"/>
          <ac:spMkLst>
            <pc:docMk/>
            <pc:sldMk cId="1329867710" sldId="282"/>
            <ac:spMk id="3" creationId="{8F8A388F-3C5E-44F5-9BCB-766038903DC2}"/>
          </ac:spMkLst>
        </pc:spChg>
      </pc:sldChg>
      <pc:sldChg chg="addSp delSp modSp mod">
        <pc:chgData name="Fabian Alberto Campo Henriquez" userId="a746deba3fe1e069" providerId="LiveId" clId="{8B717CB0-85D2-4284-8885-0D4538161AAF}" dt="2020-05-21T15:49:12.691" v="1207" actId="27636"/>
        <pc:sldMkLst>
          <pc:docMk/>
          <pc:sldMk cId="1357373231" sldId="283"/>
        </pc:sldMkLst>
        <pc:spChg chg="mod">
          <ac:chgData name="Fabian Alberto Campo Henriquez" userId="a746deba3fe1e069" providerId="LiveId" clId="{8B717CB0-85D2-4284-8885-0D4538161AAF}" dt="2020-05-21T13:37:22.443" v="313" actId="20577"/>
          <ac:spMkLst>
            <pc:docMk/>
            <pc:sldMk cId="1357373231" sldId="283"/>
            <ac:spMk id="3" creationId="{75AF3E27-2EA5-4F08-8BD0-504ADBF04899}"/>
          </ac:spMkLst>
        </pc:spChg>
        <pc:spChg chg="del">
          <ac:chgData name="Fabian Alberto Campo Henriquez" userId="a746deba3fe1e069" providerId="LiveId" clId="{8B717CB0-85D2-4284-8885-0D4538161AAF}" dt="2020-05-21T13:43:44.289" v="623" actId="931"/>
          <ac:spMkLst>
            <pc:docMk/>
            <pc:sldMk cId="1357373231" sldId="283"/>
            <ac:spMk id="6" creationId="{E803459B-B8A6-40F0-AECA-7816C199B705}"/>
          </ac:spMkLst>
        </pc:spChg>
        <pc:spChg chg="mod">
          <ac:chgData name="Fabian Alberto Campo Henriquez" userId="a746deba3fe1e069" providerId="LiveId" clId="{8B717CB0-85D2-4284-8885-0D4538161AAF}" dt="2020-05-21T15:49:12.691" v="1207" actId="27636"/>
          <ac:spMkLst>
            <pc:docMk/>
            <pc:sldMk cId="1357373231" sldId="283"/>
            <ac:spMk id="7" creationId="{05F2C9F7-AD78-43B8-BDDC-71FAB4438889}"/>
          </ac:spMkLst>
        </pc:spChg>
        <pc:picChg chg="add mod">
          <ac:chgData name="Fabian Alberto Campo Henriquez" userId="a746deba3fe1e069" providerId="LiveId" clId="{8B717CB0-85D2-4284-8885-0D4538161AAF}" dt="2020-05-21T13:43:48.093" v="625" actId="962"/>
          <ac:picMkLst>
            <pc:docMk/>
            <pc:sldMk cId="1357373231" sldId="283"/>
            <ac:picMk id="4" creationId="{BDCB3F9C-E2E4-434E-B650-C46837175AF4}"/>
          </ac:picMkLst>
        </pc:picChg>
      </pc:sldChg>
      <pc:sldChg chg="modSp mod">
        <pc:chgData name="Fabian Alberto Campo Henriquez" userId="a746deba3fe1e069" providerId="LiveId" clId="{8B717CB0-85D2-4284-8885-0D4538161AAF}" dt="2020-05-21T13:57:14.664" v="1133" actId="20577"/>
        <pc:sldMkLst>
          <pc:docMk/>
          <pc:sldMk cId="3497766421" sldId="288"/>
        </pc:sldMkLst>
        <pc:spChg chg="mod">
          <ac:chgData name="Fabian Alberto Campo Henriquez" userId="a746deba3fe1e069" providerId="LiveId" clId="{8B717CB0-85D2-4284-8885-0D4538161AAF}" dt="2020-05-21T13:57:14.664" v="1133" actId="20577"/>
          <ac:spMkLst>
            <pc:docMk/>
            <pc:sldMk cId="3497766421" sldId="288"/>
            <ac:spMk id="5" creationId="{927BFA35-1DE2-4C47-AE83-12E3E8DB4230}"/>
          </ac:spMkLst>
        </pc:spChg>
      </pc:sldChg>
      <pc:sldChg chg="modSp mod">
        <pc:chgData name="Fabian Alberto Campo Henriquez" userId="a746deba3fe1e069" providerId="LiveId" clId="{8B717CB0-85D2-4284-8885-0D4538161AAF}" dt="2020-05-21T13:57:44.223" v="1178" actId="20577"/>
        <pc:sldMkLst>
          <pc:docMk/>
          <pc:sldMk cId="1801404265" sldId="294"/>
        </pc:sldMkLst>
        <pc:spChg chg="mod">
          <ac:chgData name="Fabian Alberto Campo Henriquez" userId="a746deba3fe1e069" providerId="LiveId" clId="{8B717CB0-85D2-4284-8885-0D4538161AAF}" dt="2020-05-21T13:57:44.223" v="1178" actId="20577"/>
          <ac:spMkLst>
            <pc:docMk/>
            <pc:sldMk cId="1801404265" sldId="294"/>
            <ac:spMk id="4" creationId="{FFA1B3BA-484B-4C1F-BD2B-4D84EE088B5D}"/>
          </ac:spMkLst>
        </pc:spChg>
      </pc:sldChg>
      <pc:sldChg chg="addCm">
        <pc:chgData name="Fabian Alberto Campo Henriquez" userId="a746deba3fe1e069" providerId="LiveId" clId="{8B717CB0-85D2-4284-8885-0D4538161AAF}" dt="2020-05-21T15:01:42.743" v="1179"/>
        <pc:sldMkLst>
          <pc:docMk/>
          <pc:sldMk cId="1874000912" sldId="295"/>
        </pc:sldMkLst>
      </pc:sldChg>
      <pc:sldChg chg="addSp modSp add mod ord">
        <pc:chgData name="Fabian Alberto Campo Henriquez" userId="a746deba3fe1e069" providerId="LiveId" clId="{8B717CB0-85D2-4284-8885-0D4538161AAF}" dt="2020-05-21T15:48:47.138" v="1204" actId="20577"/>
        <pc:sldMkLst>
          <pc:docMk/>
          <pc:sldMk cId="1611920631" sldId="299"/>
        </pc:sldMkLst>
        <pc:spChg chg="mod">
          <ac:chgData name="Fabian Alberto Campo Henriquez" userId="a746deba3fe1e069" providerId="LiveId" clId="{8B717CB0-85D2-4284-8885-0D4538161AAF}" dt="2020-05-21T13:30:36.363" v="140" actId="20577"/>
          <ac:spMkLst>
            <pc:docMk/>
            <pc:sldMk cId="1611920631" sldId="299"/>
            <ac:spMk id="3" creationId="{75AF3E27-2EA5-4F08-8BD0-504ADBF04899}"/>
          </ac:spMkLst>
        </pc:spChg>
        <pc:spChg chg="mod">
          <ac:chgData name="Fabian Alberto Campo Henriquez" userId="a746deba3fe1e069" providerId="LiveId" clId="{8B717CB0-85D2-4284-8885-0D4538161AAF}" dt="2020-05-21T15:48:47.138" v="1204" actId="20577"/>
          <ac:spMkLst>
            <pc:docMk/>
            <pc:sldMk cId="1611920631" sldId="299"/>
            <ac:spMk id="7" creationId="{05F2C9F7-AD78-43B8-BDDC-71FAB4438889}"/>
          </ac:spMkLst>
        </pc:spChg>
        <pc:picChg chg="add mod">
          <ac:chgData name="Fabian Alberto Campo Henriquez" userId="a746deba3fe1e069" providerId="LiveId" clId="{8B717CB0-85D2-4284-8885-0D4538161AAF}" dt="2020-05-21T13:35:56.487" v="287" actId="14100"/>
          <ac:picMkLst>
            <pc:docMk/>
            <pc:sldMk cId="1611920631" sldId="299"/>
            <ac:picMk id="4" creationId="{E7D7D5A0-3BA3-46F0-9B6C-1A7373513F4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EE567-08E6-4A38-AA63-BCF723C49B1A}" type="datetimeFigureOut">
              <a:rPr lang="es-ES" smtClean="0"/>
              <a:t>22/05/2020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2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17D63-7C45-4944-AAC0-B95E1E85537D}" type="datetimeFigureOut">
              <a:rPr lang="es-ES" smtClean="0"/>
              <a:t>22/05/2020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986A5-ADDE-4A3B-BFE0-BB53D1310A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954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986A5-ADDE-4A3B-BFE0-BB53D1310A1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607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gif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emf"/><Relationship Id="rId19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87FA5C-59AD-4408-9863-4A27E28EC97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5000">
                <a:schemeClr val="tx1"/>
              </a:gs>
              <a:gs pos="50000">
                <a:srgbClr val="3E295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1C4983-130D-4F78-AB56-7F0ACE5AF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101" y="629149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7019AB-64F0-43DA-93FF-0103682B7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2460" y="629453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6D27FCB-9F57-4F98-86D4-C4D58175D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682" y="629149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bg1"/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0A70D-F7B1-4478-98D9-0500E0FC0B98}"/>
              </a:ext>
            </a:extLst>
          </p:cNvPr>
          <p:cNvSpPr txBox="1"/>
          <p:nvPr userDrawn="1"/>
        </p:nvSpPr>
        <p:spPr>
          <a:xfrm>
            <a:off x="203682" y="65228"/>
            <a:ext cx="118064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CloudFirst</a:t>
            </a:r>
            <a:r>
              <a:rPr lang="es-CO" sz="6000" b="1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Camp</a:t>
            </a:r>
            <a:r>
              <a:rPr lang="es-CO" sz="60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 Latino</a:t>
            </a:r>
          </a:p>
          <a:p>
            <a:r>
              <a:rPr lang="es-ES" sz="32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La nube se adapta a los desafíos mundiales</a:t>
            </a:r>
          </a:p>
          <a:p>
            <a:r>
              <a:rPr lang="es-CO" sz="4000" dirty="0">
                <a:solidFill>
                  <a:schemeClr val="bg1"/>
                </a:solidFill>
                <a:latin typeface="Dsignes Bold" panose="02000506040000020004" pitchFamily="2" charset="0"/>
                <a:cs typeface="Arial" panose="020B0604020202020204" pitchFamily="34" charset="0"/>
              </a:rPr>
              <a:t>Mayo 20 al 22, 2020</a:t>
            </a:r>
            <a:endParaRPr lang="es-CO" sz="6600" dirty="0">
              <a:solidFill>
                <a:schemeClr val="bg1"/>
              </a:solidFill>
              <a:latin typeface="Dsignes Bold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BBEFA5C-0214-4276-9D59-68B6AF69DB98}"/>
              </a:ext>
            </a:extLst>
          </p:cNvPr>
          <p:cNvSpPr txBox="1"/>
          <p:nvPr userDrawn="1"/>
        </p:nvSpPr>
        <p:spPr>
          <a:xfrm>
            <a:off x="203681" y="4064005"/>
            <a:ext cx="1178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noProof="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Latinoamérica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76FF8B-1D8E-4108-AC0A-D0351DE2FCBC}"/>
              </a:ext>
            </a:extLst>
          </p:cNvPr>
          <p:cNvSpPr txBox="1"/>
          <p:nvPr userDrawn="1"/>
        </p:nvSpPr>
        <p:spPr>
          <a:xfrm>
            <a:off x="203682" y="2863676"/>
            <a:ext cx="1178463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7200" noProof="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¡Bienvenidos!</a:t>
            </a:r>
          </a:p>
        </p:txBody>
      </p: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AF31F51-B623-4E05-99F1-0296750C0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041" y="5771980"/>
            <a:ext cx="3764998" cy="1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-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250" y="1604963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s-CO" noProof="0" dirty="0"/>
              <a:t>Título de la sección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50" y="4084638"/>
            <a:ext cx="9144000" cy="16557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noProof="0"/>
              <a:t>Haga clic para agregar el subtitulo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1C4983-130D-4F78-AB56-7F0ACE5AF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49491" y="628083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7019AB-64F0-43DA-93FF-0103682B7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74850" y="628387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6D27FCB-9F57-4F98-86D4-C4D58175D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76072" y="628083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3237085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52" y="195369"/>
            <a:ext cx="1166972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CO" noProof="0"/>
              <a:t>Haga clic para agregar el titulo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Quinto nivel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9A78B05-FB56-432E-A865-664D1BFDC6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49491" y="628083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5FA066F-1B4A-4D27-AC8D-59CD61812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74850" y="628387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713326A-E595-45BC-A5ED-36C3ACD32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76072" y="628083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2176068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s-CO" noProof="0"/>
              <a:t>Haga clic para agregar el titulo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CO" noProof="0"/>
              <a:t>Haga clic para agregar el subtitulo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02B44A3-643D-471D-9730-94079ED3F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49491" y="628083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A88B38-93BB-4573-8C2D-D030CE745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74850" y="628387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820073-8193-4654-BFAB-9D8175B5A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76072" y="628083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347227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o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070" y="205959"/>
            <a:ext cx="1166986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CO" noProof="0"/>
              <a:t>Haga clic para agregar el titulo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1070" y="1728990"/>
            <a:ext cx="5735823" cy="435133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Quinto nivel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CO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5106" y="1728990"/>
            <a:ext cx="5735823" cy="435133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Quinto nivel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9D05D46-B54A-4CF0-B7F2-49E0B338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9491" y="628083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DF2AEE6-BFFC-46FA-88C2-63179ABA7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74850" y="628387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4A3E16-49DD-4404-930A-53EB3C4C4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76072" y="628083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1718020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697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CO" noProof="0"/>
              <a:t>Haga clic para agregar el titulo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0" y="1585747"/>
            <a:ext cx="5157787" cy="823912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noProof="0"/>
              <a:t>Haga clic para agregar el texto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8200" y="2409659"/>
            <a:ext cx="5157787" cy="368458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Quinto nivel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585747"/>
            <a:ext cx="5183188" cy="823912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noProof="0"/>
              <a:t>Haga clic para agregar el texto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0612" y="2409659"/>
            <a:ext cx="5183188" cy="368458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Quinto nivel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E983E2C-6E9F-4EE3-BFCD-62FE6E129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9491" y="628083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3C0EF1D-66CF-46F9-8C1C-4DA4D2841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4850" y="628387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4252C06-566F-4450-9AF7-EACE7A3D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76072" y="628083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1056600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ulo unica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CO" noProof="0"/>
              <a:t>Haga clic para agregar el titulo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D0881E-6950-4E72-BA96-9E9F5E821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49491" y="628083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0C394E-D259-496A-898F-AEE7B8CF1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74850" y="628387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C4873-FE7D-464A-8AFD-E083E152D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76072" y="628083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42508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FD67361-098F-4D04-94CF-4B2E31DFE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49491" y="628083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298BFEF-870A-4C9D-B010-45A13470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74850" y="628387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D93929-71CF-43A9-9FC9-AE172C32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76072" y="628083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3788907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s-CO" noProof="0"/>
              <a:t>Haga clic para agregar el titulo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32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Quinto nivel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Quinto nivel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789E556-18B4-4ED4-B588-37442E454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49491" y="628083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B3AE615-5916-4737-AA28-0188D59CB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74850" y="628387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951514-8817-466B-87D3-0918A86F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76072" y="628083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147962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BB31C26-A7B4-4CE4-8B04-522C234CEE19}"/>
              </a:ext>
            </a:extLst>
          </p:cNvPr>
          <p:cNvSpPr/>
          <p:nvPr userDrawn="1"/>
        </p:nvSpPr>
        <p:spPr>
          <a:xfrm>
            <a:off x="10777952" y="93733"/>
            <a:ext cx="1305660" cy="1276351"/>
          </a:xfrm>
          <a:prstGeom prst="round2DiagRect">
            <a:avLst>
              <a:gd name="adj1" fmla="val 0"/>
              <a:gd name="adj2" fmla="val 68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s-CO" noProof="0"/>
              <a:t>Haga clic para agregar el titulo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/>
              <a:t>Quinto nivel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CO" noProof="0"/>
              <a:t>Imagen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A2547CF-0CC0-47D3-A70E-73F8A76405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9491" y="628083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698B625-99D2-48B3-A037-0EA40F975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74850" y="628387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3774E06-162D-45E2-B53B-9F1E7F0D6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76072" y="628083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</p:spTree>
    <p:extLst>
      <p:ext uri="{BB962C8B-B14F-4D97-AF65-F5344CB8AC3E}">
        <p14:creationId xmlns:p14="http://schemas.microsoft.com/office/powerpoint/2010/main" val="145607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es So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87FA5C-59AD-4408-9863-4A27E28EC97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5000">
                <a:schemeClr val="tx1"/>
              </a:gs>
              <a:gs pos="50000">
                <a:srgbClr val="3E295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1C4983-130D-4F78-AB56-7F0ACE5AF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101" y="629149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7019AB-64F0-43DA-93FF-0103682B7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2460" y="629453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6D27FCB-9F57-4F98-86D4-C4D58175D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682" y="629149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bg1"/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0A70D-F7B1-4478-98D9-0500E0FC0B98}"/>
              </a:ext>
            </a:extLst>
          </p:cNvPr>
          <p:cNvSpPr txBox="1"/>
          <p:nvPr userDrawn="1"/>
        </p:nvSpPr>
        <p:spPr>
          <a:xfrm>
            <a:off x="203682" y="65228"/>
            <a:ext cx="118064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CloudFirst</a:t>
            </a:r>
            <a:r>
              <a:rPr lang="es-CO" sz="6000" b="1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Camp</a:t>
            </a:r>
            <a:r>
              <a:rPr lang="es-CO" sz="60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 Latino</a:t>
            </a:r>
          </a:p>
          <a:p>
            <a:r>
              <a:rPr lang="es-ES" sz="32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La nube se adapta a los desafíos mundiales</a:t>
            </a:r>
          </a:p>
          <a:p>
            <a:r>
              <a:rPr lang="es-CO" sz="4000" dirty="0">
                <a:solidFill>
                  <a:schemeClr val="bg1"/>
                </a:solidFill>
                <a:latin typeface="Dsignes Bold" panose="02000506040000020004" pitchFamily="2" charset="0"/>
                <a:cs typeface="Arial" panose="020B0604020202020204" pitchFamily="34" charset="0"/>
              </a:rPr>
              <a:t>Mayo 20 al 22, 2020</a:t>
            </a:r>
            <a:endParaRPr lang="es-CO" sz="6600" dirty="0">
              <a:solidFill>
                <a:schemeClr val="bg1"/>
              </a:solidFill>
              <a:latin typeface="Dsignes Bold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BBEFA5C-0214-4276-9D59-68B6AF69DB98}"/>
              </a:ext>
            </a:extLst>
          </p:cNvPr>
          <p:cNvSpPr txBox="1"/>
          <p:nvPr userDrawn="1"/>
        </p:nvSpPr>
        <p:spPr>
          <a:xfrm>
            <a:off x="0" y="406400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noProof="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#CloudFirstCamp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76FF8B-1D8E-4108-AC0A-D0351DE2FCBC}"/>
              </a:ext>
            </a:extLst>
          </p:cNvPr>
          <p:cNvSpPr txBox="1"/>
          <p:nvPr userDrawn="1"/>
        </p:nvSpPr>
        <p:spPr>
          <a:xfrm>
            <a:off x="0" y="3002175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54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Participa en las redes sociales</a:t>
            </a:r>
          </a:p>
        </p:txBody>
      </p:sp>
      <p:pic>
        <p:nvPicPr>
          <p:cNvPr id="15" name="Picture 2" descr="Resultado de imagen para twitter white icon">
            <a:extLst>
              <a:ext uri="{FF2B5EF4-FFF2-40B4-BE49-F238E27FC236}">
                <a16:creationId xmlns:a16="http://schemas.microsoft.com/office/drawing/2014/main" id="{14044A65-5D13-45A4-85BF-2B1165C6C8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75424" y="177857"/>
            <a:ext cx="653996" cy="65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freeiconspng.com/uploads/facebook-logo-png-white-facebook-logo-png-white-facebook-icon-png--32.png">
            <a:extLst>
              <a:ext uri="{FF2B5EF4-FFF2-40B4-BE49-F238E27FC236}">
                <a16:creationId xmlns:a16="http://schemas.microsoft.com/office/drawing/2014/main" id="{A1D61651-EFB4-4F64-B2FD-D99D22A257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6172" y="65228"/>
            <a:ext cx="879251" cy="87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8E06320E-FCF9-4D7F-8A50-AACCF30770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715959" y="206105"/>
            <a:ext cx="575182" cy="57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3D6DFE14-2FCB-4150-B555-3EBBD5A2E7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963" y="206105"/>
            <a:ext cx="575182" cy="575182"/>
          </a:xfrm>
          <a:prstGeom prst="rect">
            <a:avLst/>
          </a:prstGeom>
        </p:spPr>
      </p:pic>
      <p:pic>
        <p:nvPicPr>
          <p:cNvPr id="20" name="Imagen 1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9BAA122-1429-40B1-9E39-39F81D24A15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041" y="5771980"/>
            <a:ext cx="3764998" cy="1039032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18538DD7-BB06-400B-BA92-B9EA05DE3C0D}"/>
              </a:ext>
            </a:extLst>
          </p:cNvPr>
          <p:cNvSpPr txBox="1"/>
          <p:nvPr userDrawn="1"/>
        </p:nvSpPr>
        <p:spPr>
          <a:xfrm>
            <a:off x="9246116" y="897080"/>
            <a:ext cx="276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noProof="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@CloudFirstCamp</a:t>
            </a:r>
          </a:p>
        </p:txBody>
      </p:sp>
    </p:spTree>
    <p:extLst>
      <p:ext uri="{BB962C8B-B14F-4D97-AF65-F5344CB8AC3E}">
        <p14:creationId xmlns:p14="http://schemas.microsoft.com/office/powerpoint/2010/main" val="278202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87FA5C-59AD-4408-9863-4A27E28EC9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5000">
                <a:schemeClr val="tx1"/>
              </a:gs>
              <a:gs pos="50000">
                <a:srgbClr val="3E295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0A70D-F7B1-4478-98D9-0500E0FC0B98}"/>
              </a:ext>
            </a:extLst>
          </p:cNvPr>
          <p:cNvSpPr txBox="1"/>
          <p:nvPr userDrawn="1"/>
        </p:nvSpPr>
        <p:spPr>
          <a:xfrm>
            <a:off x="192769" y="153768"/>
            <a:ext cx="6817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CloudFirst</a:t>
            </a:r>
            <a:r>
              <a:rPr lang="es-CO" sz="4800" b="1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Camp</a:t>
            </a:r>
            <a:r>
              <a:rPr lang="es-CO" sz="48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 Latino 2020</a:t>
            </a:r>
          </a:p>
          <a:p>
            <a:r>
              <a:rPr lang="es-ES" sz="32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La nube se adapta a los desafíos mundiales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76FF8B-1D8E-4108-AC0A-D0351DE2FCBC}"/>
              </a:ext>
            </a:extLst>
          </p:cNvPr>
          <p:cNvSpPr txBox="1"/>
          <p:nvPr userDrawn="1"/>
        </p:nvSpPr>
        <p:spPr>
          <a:xfrm>
            <a:off x="5182234" y="6004333"/>
            <a:ext cx="32248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CO" sz="32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Amigos de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47783D2F-13EA-4C2A-9FB8-20B84D789A37}"/>
              </a:ext>
            </a:extLst>
          </p:cNvPr>
          <p:cNvSpPr txBox="1"/>
          <p:nvPr userDrawn="1"/>
        </p:nvSpPr>
        <p:spPr>
          <a:xfrm>
            <a:off x="231362" y="6049499"/>
            <a:ext cx="3144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2800" noProof="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#CloudFirstCamp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96D9FD-E537-4C23-9824-E3860D68954B}"/>
              </a:ext>
            </a:extLst>
          </p:cNvPr>
          <p:cNvSpPr/>
          <p:nvPr userDrawn="1"/>
        </p:nvSpPr>
        <p:spPr>
          <a:xfrm>
            <a:off x="300710" y="1638560"/>
            <a:ext cx="11624910" cy="4131738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9D96A79-FCD1-42C8-AE37-0976A2BFB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041" y="5771980"/>
            <a:ext cx="3764998" cy="1039032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6C937859-9685-43EB-85B9-95E133059DD5}"/>
              </a:ext>
            </a:extLst>
          </p:cNvPr>
          <p:cNvSpPr txBox="1"/>
          <p:nvPr userDrawn="1"/>
        </p:nvSpPr>
        <p:spPr>
          <a:xfrm>
            <a:off x="8752597" y="280670"/>
            <a:ext cx="317302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CO" sz="32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Patrocinadores</a:t>
            </a:r>
          </a:p>
          <a:p>
            <a:pPr algn="r"/>
            <a:r>
              <a:rPr lang="es-CO" sz="32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&amp; Aliados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646DD800-A0DA-47C6-A971-A9E769BB692B}"/>
              </a:ext>
            </a:extLst>
          </p:cNvPr>
          <p:cNvGrpSpPr/>
          <p:nvPr userDrawn="1"/>
        </p:nvGrpSpPr>
        <p:grpSpPr>
          <a:xfrm>
            <a:off x="536925" y="2976822"/>
            <a:ext cx="11213516" cy="1058770"/>
            <a:chOff x="536925" y="2976822"/>
            <a:chExt cx="11213516" cy="1058770"/>
          </a:xfrm>
        </p:grpSpPr>
        <p:pic>
          <p:nvPicPr>
            <p:cNvPr id="3" name="Imagen 2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286974B6-A4F4-4CC2-9EC2-03FDAC607D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79326" y="2976822"/>
              <a:ext cx="1971115" cy="1058770"/>
            </a:xfrm>
            <a:prstGeom prst="rect">
              <a:avLst/>
            </a:prstGeom>
          </p:spPr>
        </p:pic>
        <p:pic>
          <p:nvPicPr>
            <p:cNvPr id="9" name="Imagen 8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7BC61D1F-67AC-49DC-B412-4B6F5C9218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30903" y="3241744"/>
              <a:ext cx="2494524" cy="450000"/>
            </a:xfrm>
            <a:prstGeom prst="rect">
              <a:avLst/>
            </a:prstGeom>
          </p:spPr>
        </p:pic>
        <p:pic>
          <p:nvPicPr>
            <p:cNvPr id="16" name="Imagen 15" descr="Imagen que contiene firmar&#10;&#10;Descripción generada automáticamente">
              <a:extLst>
                <a:ext uri="{FF2B5EF4-FFF2-40B4-BE49-F238E27FC236}">
                  <a16:creationId xmlns:a16="http://schemas.microsoft.com/office/drawing/2014/main" id="{8CAF917B-151C-40EC-B86E-39756D7DA8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925" y="3106744"/>
              <a:ext cx="1878114" cy="720000"/>
            </a:xfrm>
            <a:prstGeom prst="rect">
              <a:avLst/>
            </a:prstGeom>
          </p:spPr>
        </p:pic>
        <p:pic>
          <p:nvPicPr>
            <p:cNvPr id="18" name="Imagen 17" descr="Imagen que contiene camiseta, señal, dibujo&#10;&#10;Descripción generada automáticamente">
              <a:extLst>
                <a:ext uri="{FF2B5EF4-FFF2-40B4-BE49-F238E27FC236}">
                  <a16:creationId xmlns:a16="http://schemas.microsoft.com/office/drawing/2014/main" id="{2993C4D4-CB10-4AB1-AE01-376C10E9D5B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97277" y="3151744"/>
              <a:ext cx="1979727" cy="630000"/>
            </a:xfrm>
            <a:prstGeom prst="rect">
              <a:avLst/>
            </a:prstGeom>
          </p:spPr>
        </p:pic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681BFE1E-8B97-4795-ADFF-0B85FD7E47A6}"/>
              </a:ext>
            </a:extLst>
          </p:cNvPr>
          <p:cNvGrpSpPr/>
          <p:nvPr userDrawn="1"/>
        </p:nvGrpSpPr>
        <p:grpSpPr>
          <a:xfrm>
            <a:off x="474173" y="4060962"/>
            <a:ext cx="11276268" cy="810000"/>
            <a:chOff x="474173" y="4060962"/>
            <a:chExt cx="11276268" cy="810000"/>
          </a:xfrm>
        </p:grpSpPr>
        <p:pic>
          <p:nvPicPr>
            <p:cNvPr id="4" name="Imagen 3" descr="Imagen que contiene reloj, plato, medidor&#10;&#10;Descripción generada automáticamente">
              <a:extLst>
                <a:ext uri="{FF2B5EF4-FFF2-40B4-BE49-F238E27FC236}">
                  <a16:creationId xmlns:a16="http://schemas.microsoft.com/office/drawing/2014/main" id="{632416A8-4DF3-477D-BD4D-A59E863EAE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5474" y="4060962"/>
              <a:ext cx="2344737" cy="81000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DC6CDD0-D93C-440A-ABA4-41F592E5D68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48" t="20609" r="3668" b="21044"/>
            <a:stretch/>
          </p:blipFill>
          <p:spPr bwMode="auto">
            <a:xfrm>
              <a:off x="474173" y="4234407"/>
              <a:ext cx="2093010" cy="463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19A79F86-D51F-43ED-94BC-75D066A15A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01463" y="4195962"/>
              <a:ext cx="2048978" cy="540000"/>
            </a:xfrm>
            <a:prstGeom prst="rect">
              <a:avLst/>
            </a:prstGeom>
          </p:spPr>
        </p:pic>
        <p:pic>
          <p:nvPicPr>
            <p:cNvPr id="36" name="MS logo gray - EMF" descr="Microsoft logo, gray text version">
              <a:extLst>
                <a:ext uri="{FF2B5EF4-FFF2-40B4-BE49-F238E27FC236}">
                  <a16:creationId xmlns:a16="http://schemas.microsoft.com/office/drawing/2014/main" id="{5ACBFB0B-4FB3-4342-8A0B-3CAFC34E5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 bwMode="black">
            <a:xfrm>
              <a:off x="3481985" y="4240962"/>
              <a:ext cx="2101439" cy="45000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27DD0310-5E5B-47F7-91F0-F232C85C2982}"/>
              </a:ext>
            </a:extLst>
          </p:cNvPr>
          <p:cNvGrpSpPr/>
          <p:nvPr userDrawn="1"/>
        </p:nvGrpSpPr>
        <p:grpSpPr>
          <a:xfrm>
            <a:off x="474173" y="1792526"/>
            <a:ext cx="11271560" cy="1080000"/>
            <a:chOff x="474173" y="1792526"/>
            <a:chExt cx="11271560" cy="10800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2A5E6DC-93F1-45BD-9B6C-02237450DD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9897" y="1972526"/>
              <a:ext cx="3901132" cy="720000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6B152EFD-0C5C-4A56-9413-A65F7FAF84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8846" y="1792526"/>
              <a:ext cx="828378" cy="1080000"/>
            </a:xfrm>
            <a:prstGeom prst="rect">
              <a:avLst/>
            </a:prstGeom>
          </p:spPr>
        </p:pic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6E664956-D0C6-42FB-B1D5-86E8EB1129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173" y="1792526"/>
              <a:ext cx="1347907" cy="1080000"/>
            </a:xfrm>
            <a:prstGeom prst="rect">
              <a:avLst/>
            </a:prstGeom>
          </p:spPr>
        </p:pic>
        <p:pic>
          <p:nvPicPr>
            <p:cNvPr id="34" name="Imagen 33" descr="Imagen que contiene oscuro, laptop, negro, computadora&#10;&#10;Descripción generada automáticamente">
              <a:extLst>
                <a:ext uri="{FF2B5EF4-FFF2-40B4-BE49-F238E27FC236}">
                  <a16:creationId xmlns:a16="http://schemas.microsoft.com/office/drawing/2014/main" id="{C4496BFA-9B7C-430A-A7AA-1ABFF94127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77271" y="1792526"/>
              <a:ext cx="1368462" cy="1080000"/>
            </a:xfrm>
            <a:prstGeom prst="rect">
              <a:avLst/>
            </a:prstGeom>
          </p:spPr>
        </p:pic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5DEF049E-FF7C-4464-8DCA-F80A7F1DCB2E}"/>
                </a:ext>
              </a:extLst>
            </p:cNvPr>
            <p:cNvGrpSpPr/>
            <p:nvPr userDrawn="1"/>
          </p:nvGrpSpPr>
          <p:grpSpPr>
            <a:xfrm>
              <a:off x="7955041" y="2045983"/>
              <a:ext cx="1954413" cy="573086"/>
              <a:chOff x="7655168" y="2254448"/>
              <a:chExt cx="1954413" cy="573086"/>
            </a:xfrm>
          </p:grpSpPr>
          <p:pic>
            <p:nvPicPr>
              <p:cNvPr id="1028" name="Picture 4" descr="No hay ninguna descripción de la foto disponible.">
                <a:extLst>
                  <a:ext uri="{FF2B5EF4-FFF2-40B4-BE49-F238E27FC236}">
                    <a16:creationId xmlns:a16="http://schemas.microsoft.com/office/drawing/2014/main" id="{0953FC72-F323-436D-8308-56BF88493BA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655168" y="2254448"/>
                <a:ext cx="572303" cy="573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ACD34AF9-98D6-4AD5-8577-4B3FF7F7DDFB}"/>
                  </a:ext>
                </a:extLst>
              </p:cNvPr>
              <p:cNvSpPr txBox="1"/>
              <p:nvPr userDrawn="1"/>
            </p:nvSpPr>
            <p:spPr>
              <a:xfrm>
                <a:off x="8227471" y="2362127"/>
                <a:ext cx="1382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MUG PERÚ</a:t>
                </a:r>
              </a:p>
            </p:txBody>
          </p:sp>
        </p:grp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4B18B4A-5457-45EE-BB78-965F28E3FCA6}"/>
              </a:ext>
            </a:extLst>
          </p:cNvPr>
          <p:cNvGrpSpPr/>
          <p:nvPr userDrawn="1"/>
        </p:nvGrpSpPr>
        <p:grpSpPr>
          <a:xfrm>
            <a:off x="474173" y="4855352"/>
            <a:ext cx="11276268" cy="809999"/>
            <a:chOff x="474173" y="4855352"/>
            <a:chExt cx="11276268" cy="809999"/>
          </a:xfrm>
        </p:grpSpPr>
        <p:pic>
          <p:nvPicPr>
            <p:cNvPr id="7" name="Imagen 6" descr="Imagen que contiene objeto, interior, reloj, viendo&#10;&#10;Descripción generada automáticamente">
              <a:extLst>
                <a:ext uri="{FF2B5EF4-FFF2-40B4-BE49-F238E27FC236}">
                  <a16:creationId xmlns:a16="http://schemas.microsoft.com/office/drawing/2014/main" id="{37AF70CB-5511-44A7-A79D-E77E2128F2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9559" y="4945351"/>
              <a:ext cx="3090882" cy="630000"/>
            </a:xfrm>
            <a:prstGeom prst="rect">
              <a:avLst/>
            </a:prstGeom>
          </p:spPr>
        </p:pic>
        <p:pic>
          <p:nvPicPr>
            <p:cNvPr id="24" name="Imagen 23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7AA69234-101E-407B-BC6B-B74D86B68C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391" t="16403" r="11504" b="15924"/>
            <a:stretch/>
          </p:blipFill>
          <p:spPr>
            <a:xfrm>
              <a:off x="474173" y="4945351"/>
              <a:ext cx="1484414" cy="630000"/>
            </a:xfrm>
            <a:prstGeom prst="rect">
              <a:avLst/>
            </a:prstGeom>
          </p:spPr>
        </p:pic>
        <p:pic>
          <p:nvPicPr>
            <p:cNvPr id="28" name="Imagen 27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AA5D10C7-1CA8-4E85-A868-2870B969C8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3288" y="4900351"/>
              <a:ext cx="2228372" cy="720000"/>
            </a:xfrm>
            <a:prstGeom prst="rect">
              <a:avLst/>
            </a:prstGeom>
          </p:spPr>
        </p:pic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34456A4A-B40D-46C8-BFE5-40AF8BAE634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60030" y="4945351"/>
              <a:ext cx="188116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n 5" descr="Imagen que contiene dibujo, alimentos, señal&#10;&#10;Descripción generada automáticamente">
              <a:extLst>
                <a:ext uri="{FF2B5EF4-FFF2-40B4-BE49-F238E27FC236}">
                  <a16:creationId xmlns:a16="http://schemas.microsoft.com/office/drawing/2014/main" id="{56A2B0BF-E409-4689-BCF3-2B9124C887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6957" y="4855352"/>
              <a:ext cx="1717961" cy="809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373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un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87FA5C-59AD-4408-9863-4A27E28EC97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5000">
                <a:schemeClr val="tx1"/>
              </a:gs>
              <a:gs pos="50000">
                <a:srgbClr val="3E295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0A70D-F7B1-4478-98D9-0500E0FC0B98}"/>
              </a:ext>
            </a:extLst>
          </p:cNvPr>
          <p:cNvSpPr txBox="1"/>
          <p:nvPr userDrawn="1"/>
        </p:nvSpPr>
        <p:spPr>
          <a:xfrm>
            <a:off x="209933" y="22074"/>
            <a:ext cx="1180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CloudFirst</a:t>
            </a:r>
            <a:r>
              <a:rPr lang="es-CO" sz="4800" b="1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Camp</a:t>
            </a:r>
            <a:r>
              <a:rPr lang="es-CO" sz="48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 Latino 2020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La nube se adapta a los desafíos mundiales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47783D2F-13EA-4C2A-9FB8-20B84D789A37}"/>
              </a:ext>
            </a:extLst>
          </p:cNvPr>
          <p:cNvSpPr txBox="1"/>
          <p:nvPr userDrawn="1"/>
        </p:nvSpPr>
        <p:spPr>
          <a:xfrm>
            <a:off x="8855220" y="6128975"/>
            <a:ext cx="3144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#CloudFirstCamp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96D9FD-E537-4C23-9824-E3860D68954B}"/>
              </a:ext>
            </a:extLst>
          </p:cNvPr>
          <p:cNvSpPr/>
          <p:nvPr userDrawn="1"/>
        </p:nvSpPr>
        <p:spPr>
          <a:xfrm>
            <a:off x="300710" y="1463673"/>
            <a:ext cx="11624910" cy="4493083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 dirty="0"/>
          </a:p>
        </p:txBody>
      </p:sp>
      <p:pic>
        <p:nvPicPr>
          <p:cNvPr id="12" name="Imagen 1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C6AF514-E55C-4357-96AF-C2ECF45E55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727" y="5855981"/>
            <a:ext cx="3764998" cy="1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n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87FA5C-59AD-4408-9863-4A27E28EC97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5000">
                <a:schemeClr val="tx1"/>
              </a:gs>
              <a:gs pos="50000">
                <a:srgbClr val="3E295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 10">
            <a:extLst>
              <a:ext uri="{FF2B5EF4-FFF2-40B4-BE49-F238E27FC236}">
                <a16:creationId xmlns:a16="http://schemas.microsoft.com/office/drawing/2014/main" id="{BDEB4621-5A1A-4280-9DD3-B2C21A2FED79}"/>
              </a:ext>
            </a:extLst>
          </p:cNvPr>
          <p:cNvSpPr/>
          <p:nvPr userDrawn="1"/>
        </p:nvSpPr>
        <p:spPr>
          <a:xfrm>
            <a:off x="7610765" y="-3538"/>
            <a:ext cx="4581235" cy="68615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D0081A-504B-45C2-8D1A-AA5A64F74B25}"/>
              </a:ext>
            </a:extLst>
          </p:cNvPr>
          <p:cNvSpPr/>
          <p:nvPr userDrawn="1"/>
        </p:nvSpPr>
        <p:spPr>
          <a:xfrm>
            <a:off x="163838" y="1181099"/>
            <a:ext cx="7283090" cy="548600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noProof="0">
              <a:solidFill>
                <a:schemeClr val="tx1"/>
              </a:solidFill>
            </a:endParaRP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F947964-7DB6-4C38-A52D-A8B292E43C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041" y="5771980"/>
            <a:ext cx="3764998" cy="1039032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8D6F9F-6E46-40AD-B36A-FCCDEED8A1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9957" y="133350"/>
            <a:ext cx="7283090" cy="9144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 del ponente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1EC5426-27F8-4DD9-B510-CCD4C1A63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21382" y="590550"/>
            <a:ext cx="3960000" cy="3960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foto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3CE060-B92F-4596-9274-BE7E19DD03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150" y="1304014"/>
            <a:ext cx="6989763" cy="5239661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703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87FA5C-59AD-4408-9863-4A27E28EC97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5000">
                <a:schemeClr val="tx1"/>
              </a:gs>
              <a:gs pos="50000">
                <a:srgbClr val="3E295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1C4983-130D-4F78-AB56-7F0ACE5AF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101" y="6293016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7019AB-64F0-43DA-93FF-0103682B7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2460" y="62930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6D27FCB-9F57-4F98-86D4-C4D58175D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682" y="62930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bg1"/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0A70D-F7B1-4478-98D9-0500E0FC0B98}"/>
              </a:ext>
            </a:extLst>
          </p:cNvPr>
          <p:cNvSpPr txBox="1"/>
          <p:nvPr userDrawn="1"/>
        </p:nvSpPr>
        <p:spPr>
          <a:xfrm>
            <a:off x="203682" y="65228"/>
            <a:ext cx="118064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CloudFirst</a:t>
            </a:r>
            <a:r>
              <a:rPr lang="es-CO" sz="6000" b="1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Camp</a:t>
            </a:r>
            <a:r>
              <a:rPr lang="es-CO" sz="60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 Latino</a:t>
            </a:r>
          </a:p>
          <a:p>
            <a:r>
              <a:rPr lang="es-ES" sz="32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La nube se adapta a los desafíos mundiales</a:t>
            </a:r>
          </a:p>
          <a:p>
            <a:r>
              <a:rPr lang="es-CO" sz="4000" dirty="0">
                <a:solidFill>
                  <a:schemeClr val="bg1"/>
                </a:solidFill>
                <a:latin typeface="Dsignes Bold" panose="02000506040000020004" pitchFamily="2" charset="0"/>
                <a:cs typeface="Arial" panose="020B0604020202020204" pitchFamily="34" charset="0"/>
              </a:rPr>
              <a:t>Mayo 20 al 22, 2020</a:t>
            </a:r>
            <a:endParaRPr lang="es-CO" sz="6600" dirty="0">
              <a:solidFill>
                <a:schemeClr val="bg1"/>
              </a:solidFill>
              <a:latin typeface="Dsignes Bold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BBEFA5C-0214-4276-9D59-68B6AF69DB98}"/>
              </a:ext>
            </a:extLst>
          </p:cNvPr>
          <p:cNvSpPr txBox="1"/>
          <p:nvPr userDrawn="1"/>
        </p:nvSpPr>
        <p:spPr>
          <a:xfrm>
            <a:off x="0" y="406400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noProof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#CloudFirstCamp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76FF8B-1D8E-4108-AC0A-D0351DE2FCBC}"/>
              </a:ext>
            </a:extLst>
          </p:cNvPr>
          <p:cNvSpPr txBox="1"/>
          <p:nvPr userDrawn="1"/>
        </p:nvSpPr>
        <p:spPr>
          <a:xfrm>
            <a:off x="0" y="3002175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54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Demostración</a:t>
            </a:r>
          </a:p>
        </p:txBody>
      </p:sp>
      <p:pic>
        <p:nvPicPr>
          <p:cNvPr id="12" name="Imagen 1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881A6B9-4BCB-43C2-9CFC-CA92BB47D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041" y="5771980"/>
            <a:ext cx="3764998" cy="1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00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87FA5C-59AD-4408-9863-4A27E28EC97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5000">
                <a:schemeClr val="tx1"/>
              </a:gs>
              <a:gs pos="50000">
                <a:srgbClr val="3E295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1C4983-130D-4F78-AB56-7F0ACE5AF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101" y="6293016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CO" noProof="0" smtClean="0"/>
              <a:pPr/>
              <a:t>22/05/2020</a:t>
            </a:fld>
            <a:endParaRPr lang="es-CO" noProof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7019AB-64F0-43DA-93FF-0103682B7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2460" y="62930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CO" noProof="0"/>
              <a:t>Pie de pagina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6D27FCB-9F57-4F98-86D4-C4D58175D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682" y="62930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bg1"/>
                </a:solidFill>
                <a:latin typeface="+mn-lt"/>
              </a:defRPr>
            </a:lvl1pPr>
          </a:lstStyle>
          <a:p>
            <a:fld id="{1C0911B7-9D0F-497C-A44B-771E0C4BC7EC}" type="slidenum">
              <a:rPr lang="es-CO" noProof="0" smtClean="0"/>
              <a:pPr/>
              <a:t>‹Nº›</a:t>
            </a:fld>
            <a:endParaRPr lang="es-CO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0A70D-F7B1-4478-98D9-0500E0FC0B98}"/>
              </a:ext>
            </a:extLst>
          </p:cNvPr>
          <p:cNvSpPr txBox="1"/>
          <p:nvPr userDrawn="1"/>
        </p:nvSpPr>
        <p:spPr>
          <a:xfrm>
            <a:off x="203682" y="65228"/>
            <a:ext cx="118064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CloudFirst</a:t>
            </a:r>
            <a:r>
              <a:rPr lang="es-CO" sz="6000" b="1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Camp</a:t>
            </a:r>
            <a:r>
              <a:rPr lang="es-CO" sz="60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 Latino</a:t>
            </a:r>
          </a:p>
          <a:p>
            <a:r>
              <a:rPr lang="es-ES" sz="32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La nube se adapta a los desafíos mundiales</a:t>
            </a:r>
          </a:p>
          <a:p>
            <a:r>
              <a:rPr lang="es-CO" sz="4000" dirty="0">
                <a:solidFill>
                  <a:schemeClr val="bg1"/>
                </a:solidFill>
                <a:latin typeface="Dsignes Bold" panose="02000506040000020004" pitchFamily="2" charset="0"/>
                <a:cs typeface="Arial" panose="020B0604020202020204" pitchFamily="34" charset="0"/>
              </a:rPr>
              <a:t>Mayo 20 al 22, 2020</a:t>
            </a:r>
            <a:endParaRPr lang="es-CO" sz="6600" dirty="0">
              <a:solidFill>
                <a:schemeClr val="bg1"/>
              </a:solidFill>
              <a:latin typeface="Dsignes Bold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BBEFA5C-0214-4276-9D59-68B6AF69DB98}"/>
              </a:ext>
            </a:extLst>
          </p:cNvPr>
          <p:cNvSpPr txBox="1"/>
          <p:nvPr userDrawn="1"/>
        </p:nvSpPr>
        <p:spPr>
          <a:xfrm>
            <a:off x="0" y="406400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noProof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#CloudFirstCamp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76FF8B-1D8E-4108-AC0A-D0351DE2FCBC}"/>
              </a:ext>
            </a:extLst>
          </p:cNvPr>
          <p:cNvSpPr txBox="1"/>
          <p:nvPr userDrawn="1"/>
        </p:nvSpPr>
        <p:spPr>
          <a:xfrm>
            <a:off x="0" y="3002175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54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¿Preguntas?</a:t>
            </a:r>
          </a:p>
        </p:txBody>
      </p:sp>
      <p:pic>
        <p:nvPicPr>
          <p:cNvPr id="12" name="Imagen 1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B254984-1DF2-45B8-8426-06504377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041" y="5771980"/>
            <a:ext cx="3764998" cy="1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0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87FA5C-59AD-4408-9863-4A27E28EC97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5000">
                <a:schemeClr val="tx1"/>
              </a:gs>
              <a:gs pos="50000">
                <a:srgbClr val="3E295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1C4983-130D-4F78-AB56-7F0ACE5AF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101" y="6293016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smtClean="0"/>
              <a:pPr/>
              <a:t>22/05/2020</a:t>
            </a:fld>
            <a:endParaRPr lang="es-E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7019AB-64F0-43DA-93FF-0103682B7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2460" y="62930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Pie de pagina</a:t>
            </a:r>
            <a:endParaRPr lang="es-E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6D27FCB-9F57-4F98-86D4-C4D58175D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682" y="62930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bg1"/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0A70D-F7B1-4478-98D9-0500E0FC0B98}"/>
              </a:ext>
            </a:extLst>
          </p:cNvPr>
          <p:cNvSpPr txBox="1"/>
          <p:nvPr userDrawn="1"/>
        </p:nvSpPr>
        <p:spPr>
          <a:xfrm>
            <a:off x="203682" y="65228"/>
            <a:ext cx="118064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CloudFirst</a:t>
            </a:r>
            <a:r>
              <a:rPr lang="es-CO" sz="6000" b="1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Camp</a:t>
            </a:r>
            <a:r>
              <a:rPr lang="es-CO" sz="60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 Latino</a:t>
            </a:r>
          </a:p>
          <a:p>
            <a:r>
              <a:rPr lang="es-ES" sz="32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La nube se adapta a los desafíos mundiales</a:t>
            </a:r>
          </a:p>
          <a:p>
            <a:r>
              <a:rPr lang="es-CO" sz="4000" dirty="0">
                <a:solidFill>
                  <a:schemeClr val="bg1"/>
                </a:solidFill>
                <a:latin typeface="Dsignes Bold" panose="02000506040000020004" pitchFamily="2" charset="0"/>
                <a:cs typeface="Arial" panose="020B0604020202020204" pitchFamily="34" charset="0"/>
              </a:rPr>
              <a:t>Mayo 20 al 22, 2020</a:t>
            </a:r>
            <a:endParaRPr lang="es-CO" sz="6600" dirty="0">
              <a:solidFill>
                <a:schemeClr val="bg1"/>
              </a:solidFill>
              <a:latin typeface="Dsignes Bold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BBEFA5C-0214-4276-9D59-68B6AF69DB98}"/>
              </a:ext>
            </a:extLst>
          </p:cNvPr>
          <p:cNvSpPr txBox="1"/>
          <p:nvPr userDrawn="1"/>
        </p:nvSpPr>
        <p:spPr>
          <a:xfrm>
            <a:off x="0" y="406400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#CloudFirstCamp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76FF8B-1D8E-4108-AC0A-D0351DE2FCBC}"/>
              </a:ext>
            </a:extLst>
          </p:cNvPr>
          <p:cNvSpPr txBox="1"/>
          <p:nvPr userDrawn="1"/>
        </p:nvSpPr>
        <p:spPr>
          <a:xfrm>
            <a:off x="0" y="3002175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54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¡Muchas Gracias!</a:t>
            </a:r>
          </a:p>
        </p:txBody>
      </p:sp>
      <p:pic>
        <p:nvPicPr>
          <p:cNvPr id="16" name="Imagen 1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05F674E-5864-4B8B-ACE9-9BBD4A867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041" y="5771980"/>
            <a:ext cx="3764998" cy="1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87FA5C-59AD-4408-9863-4A27E28EC97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5000">
                <a:schemeClr val="tx1"/>
              </a:gs>
              <a:gs pos="50000">
                <a:srgbClr val="3E295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1C4983-130D-4F78-AB56-7F0ACE5AF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101" y="629149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smtClean="0"/>
              <a:pPr/>
              <a:t>22/05/2020</a:t>
            </a:fld>
            <a:endParaRPr lang="es-E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7019AB-64F0-43DA-93FF-0103682B7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02460" y="629453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Pie de pagina</a:t>
            </a:r>
            <a:endParaRPr lang="es-E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6D27FCB-9F57-4F98-86D4-C4D58175D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682" y="629149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bg1"/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0A70D-F7B1-4478-98D9-0500E0FC0B98}"/>
              </a:ext>
            </a:extLst>
          </p:cNvPr>
          <p:cNvSpPr txBox="1"/>
          <p:nvPr userDrawn="1"/>
        </p:nvSpPr>
        <p:spPr>
          <a:xfrm>
            <a:off x="192768" y="90482"/>
            <a:ext cx="11806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CloudFirst</a:t>
            </a:r>
            <a:r>
              <a:rPr lang="es-CO" sz="5400" b="1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Camp</a:t>
            </a:r>
            <a:r>
              <a:rPr lang="es-CO" sz="54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 Latino 2020</a:t>
            </a:r>
          </a:p>
          <a:p>
            <a:r>
              <a:rPr lang="es-ES" sz="3600" dirty="0">
                <a:solidFill>
                  <a:schemeClr val="bg1"/>
                </a:solidFill>
                <a:latin typeface="Dsignes Regular" panose="02000506040000020004" pitchFamily="2" charset="0"/>
                <a:cs typeface="Arial" panose="020B0604020202020204" pitchFamily="34" charset="0"/>
              </a:rPr>
              <a:t>La nube se adapta a los desafíos mundiales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C17B0ED-D7AE-42DE-8FD4-DC9DB9AA0A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0250" y="1704605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s-ES" noProof="0" dirty="0"/>
              <a:t>Nombre de tu sesión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DB05ED7-980F-4716-88F2-2A3592117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0250" y="4184280"/>
            <a:ext cx="9144000" cy="16557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 dirty="0"/>
              <a:t>Descripción corta</a:t>
            </a:r>
          </a:p>
        </p:txBody>
      </p:sp>
      <p:pic>
        <p:nvPicPr>
          <p:cNvPr id="12" name="Imagen 1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56A8B54-0A9D-44A3-868A-0F252E899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041" y="5771980"/>
            <a:ext cx="3764998" cy="1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0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3E2FD7-B0C0-419F-906C-B0F998524829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29A5DE"/>
              </a:gs>
              <a:gs pos="96364">
                <a:schemeClr val="tx1"/>
              </a:gs>
              <a:gs pos="51000">
                <a:srgbClr val="7030A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B5596B-72F1-4FA1-9214-0689D7CA4F8E}"/>
              </a:ext>
            </a:extLst>
          </p:cNvPr>
          <p:cNvSpPr/>
          <p:nvPr userDrawn="1"/>
        </p:nvSpPr>
        <p:spPr>
          <a:xfrm>
            <a:off x="108388" y="93733"/>
            <a:ext cx="11975224" cy="6670534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2351" y="195369"/>
            <a:ext cx="117137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O" noProof="0" dirty="0"/>
              <a:t>Haga clic para agregar el titulo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352" y="1655869"/>
            <a:ext cx="11713748" cy="4449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 dirty="0"/>
              <a:t>Primer nivel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 dirty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 dirty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 dirty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noProof="0" dirty="0"/>
              <a:t>Quinto nivel</a:t>
            </a:r>
          </a:p>
          <a:p>
            <a:pPr lvl="0"/>
            <a:endParaRPr lang="es-CO" noProof="0" dirty="0"/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9F6653C-F924-4C9F-8820-4B326258DF73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0857" y="6269518"/>
            <a:ext cx="1792755" cy="4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7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4" r:id="rId3"/>
    <p:sldLayoutId id="2147483667" r:id="rId4"/>
    <p:sldLayoutId id="2147483666" r:id="rId5"/>
    <p:sldLayoutId id="2147483661" r:id="rId6"/>
    <p:sldLayoutId id="2147483662" r:id="rId7"/>
    <p:sldLayoutId id="2147483663" r:id="rId8"/>
    <p:sldLayoutId id="2147483649" r:id="rId9"/>
    <p:sldLayoutId id="2147483658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50" baseline="0">
          <a:solidFill>
            <a:schemeClr val="tx2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600" kern="1200" spc="-150" baseline="0">
          <a:solidFill>
            <a:schemeClr val="tx1"/>
          </a:solidFill>
          <a:latin typeface="+mn-lt"/>
          <a:ea typeface="+mn-ea"/>
          <a:cs typeface="Segoe UI Light" panose="020B0502040204020203" pitchFamily="34" charset="0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200" kern="1200" spc="-150">
          <a:solidFill>
            <a:schemeClr val="tx1"/>
          </a:solidFill>
          <a:latin typeface="+mn-lt"/>
          <a:ea typeface="+mn-ea"/>
          <a:cs typeface="Segoe UI Light" panose="020B0502040204020203" pitchFamily="34" charset="0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kern="1200" spc="-150">
          <a:solidFill>
            <a:schemeClr val="tx1"/>
          </a:solidFill>
          <a:latin typeface="+mn-lt"/>
          <a:ea typeface="+mn-ea"/>
          <a:cs typeface="Segoe UI Light" panose="020B0502040204020203" pitchFamily="34" charset="0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 spc="-150">
          <a:solidFill>
            <a:schemeClr val="tx1"/>
          </a:solidFill>
          <a:latin typeface="+mn-lt"/>
          <a:ea typeface="+mn-ea"/>
          <a:cs typeface="Segoe UI Light" panose="020B0502040204020203" pitchFamily="34" charset="0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 spc="-150">
          <a:solidFill>
            <a:schemeClr val="tx1"/>
          </a:solidFill>
          <a:latin typeface="+mn-lt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cli/azure/install-azure-cli?view=azure-cli-latest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luis.maury@cmconsulting.com.co" TargetMode="External"/><Relationship Id="rId2" Type="http://schemas.openxmlformats.org/officeDocument/2006/relationships/hyperlink" Target="https://www.linkedin.com/in/luismaury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campo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fcampo@hotmail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03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0856-E05F-426A-AA9B-F652DC91B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704605"/>
            <a:ext cx="9144000" cy="2387600"/>
          </a:xfrm>
        </p:spPr>
        <p:txBody>
          <a:bodyPr/>
          <a:lstStyle/>
          <a:p>
            <a:r>
              <a:rPr lang="en-US" dirty="0"/>
              <a:t>Azure CLI vs Azure PowerShell 1:1</a:t>
            </a:r>
            <a:endParaRPr lang="es-CO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707FA-D587-4DBA-828E-2E7E08E99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4184650"/>
            <a:ext cx="9144000" cy="1655763"/>
          </a:xfrm>
        </p:spPr>
        <p:txBody>
          <a:bodyPr>
            <a:normAutofit/>
          </a:bodyPr>
          <a:lstStyle/>
          <a:p>
            <a:endParaRPr lang="es-CO" noProof="0" dirty="0"/>
          </a:p>
        </p:txBody>
      </p:sp>
    </p:spTree>
    <p:extLst>
      <p:ext uri="{BB962C8B-B14F-4D97-AF65-F5344CB8AC3E}">
        <p14:creationId xmlns:p14="http://schemas.microsoft.com/office/powerpoint/2010/main" val="248852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AC397-C114-4AEF-8306-BF98D75C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  <a:endParaRPr lang="es-CO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BFA35-1DE2-4C47-AE83-12E3E8DB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O" dirty="0"/>
              <a:t>Administración de Azure con líneas de comando</a:t>
            </a:r>
          </a:p>
          <a:p>
            <a:r>
              <a:rPr lang="es-CO" noProof="0" dirty="0"/>
              <a:t>Módulos de PowerShell</a:t>
            </a:r>
          </a:p>
          <a:p>
            <a:r>
              <a:rPr lang="es-CO" dirty="0"/>
              <a:t>Azure CLI</a:t>
            </a:r>
          </a:p>
          <a:p>
            <a:r>
              <a:rPr lang="es-CO" noProof="0" dirty="0"/>
              <a:t>Demo desplegando</a:t>
            </a:r>
          </a:p>
          <a:p>
            <a:pPr lvl="1"/>
            <a:r>
              <a:rPr lang="es-CO" dirty="0"/>
              <a:t>Grupos de recursos</a:t>
            </a:r>
          </a:p>
          <a:p>
            <a:pPr lvl="1"/>
            <a:r>
              <a:rPr lang="es-CO" noProof="0" dirty="0"/>
              <a:t>Storage </a:t>
            </a:r>
            <a:r>
              <a:rPr lang="es-CO" noProof="0" dirty="0" err="1"/>
              <a:t>Account</a:t>
            </a:r>
            <a:endParaRPr lang="es-CO" noProof="0" dirty="0"/>
          </a:p>
          <a:p>
            <a:pPr lvl="1"/>
            <a:r>
              <a:rPr lang="es-CO" dirty="0"/>
              <a:t>Administración de Discos</a:t>
            </a:r>
          </a:p>
          <a:p>
            <a:pPr lvl="1"/>
            <a:r>
              <a:rPr lang="es-CO" noProof="0" dirty="0"/>
              <a:t>Virtual </a:t>
            </a:r>
            <a:r>
              <a:rPr lang="es-CO" noProof="0" dirty="0" err="1"/>
              <a:t>networks</a:t>
            </a:r>
            <a:endParaRPr lang="es-CO" noProof="0" dirty="0"/>
          </a:p>
          <a:p>
            <a:pPr lvl="1"/>
            <a:r>
              <a:rPr lang="es-CO" dirty="0"/>
              <a:t>Maquina virtual</a:t>
            </a:r>
            <a:endParaRPr lang="es-CO" noProof="0" dirty="0"/>
          </a:p>
        </p:txBody>
      </p:sp>
    </p:spTree>
    <p:extLst>
      <p:ext uri="{BB962C8B-B14F-4D97-AF65-F5344CB8AC3E}">
        <p14:creationId xmlns:p14="http://schemas.microsoft.com/office/powerpoint/2010/main" val="383016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AC397-C114-4AEF-8306-BF98D75C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Contenido</a:t>
            </a:r>
            <a:endParaRPr lang="es-CO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BFA35-1DE2-4C47-AE83-12E3E8DB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Durante esta presentación utilizaremos Azure Cloud Shell, </a:t>
            </a:r>
            <a:r>
              <a:rPr lang="es-CO" dirty="0" err="1"/>
              <a:t>Bash</a:t>
            </a:r>
            <a:r>
              <a:rPr lang="es-CO" dirty="0"/>
              <a:t>, Powershell y haremos algunas demostraciones.</a:t>
            </a:r>
          </a:p>
          <a:p>
            <a:r>
              <a:rPr lang="es-CO" noProof="0" dirty="0"/>
              <a:t>Amablemente le pedimos a los participantes de nuestra charla, prestar atención, las demos pueden ser mucho más rápidas de lo pensado.</a:t>
            </a:r>
          </a:p>
        </p:txBody>
      </p:sp>
    </p:spTree>
    <p:extLst>
      <p:ext uri="{BB962C8B-B14F-4D97-AF65-F5344CB8AC3E}">
        <p14:creationId xmlns:p14="http://schemas.microsoft.com/office/powerpoint/2010/main" val="349776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FA1B3BA-484B-4C1F-BD2B-4D84EE088B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Administracion</a:t>
            </a:r>
            <a:r>
              <a:rPr lang="en-US" dirty="0"/>
              <a:t> de Azure con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comando</a:t>
            </a:r>
            <a:endParaRPr lang="es-MX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77296F1-C6D4-4922-A732-47A29DAAE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404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AC397-C114-4AEF-8306-BF98D75C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Componentes básicos en Azure</a:t>
            </a:r>
            <a:endParaRPr lang="es-CO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BFA35-1DE2-4C47-AE83-12E3E8DB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Grupo de recursos</a:t>
            </a:r>
          </a:p>
          <a:p>
            <a:r>
              <a:rPr lang="es-CO" noProof="0" dirty="0"/>
              <a:t>Storage </a:t>
            </a:r>
            <a:r>
              <a:rPr lang="es-CO" noProof="0" dirty="0" err="1"/>
              <a:t>accounts</a:t>
            </a:r>
            <a:endParaRPr lang="es-CO" noProof="0" dirty="0"/>
          </a:p>
          <a:p>
            <a:r>
              <a:rPr lang="es-CO" dirty="0"/>
              <a:t>Virtual </a:t>
            </a:r>
            <a:r>
              <a:rPr lang="es-CO" dirty="0" err="1"/>
              <a:t>networks</a:t>
            </a:r>
            <a:endParaRPr lang="es-CO" dirty="0"/>
          </a:p>
          <a:p>
            <a:r>
              <a:rPr lang="es-CO" noProof="0" dirty="0"/>
              <a:t>Maquinas virtuales</a:t>
            </a:r>
          </a:p>
        </p:txBody>
      </p:sp>
    </p:spTree>
    <p:extLst>
      <p:ext uri="{BB962C8B-B14F-4D97-AF65-F5344CB8AC3E}">
        <p14:creationId xmlns:p14="http://schemas.microsoft.com/office/powerpoint/2010/main" val="187400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15CEC3A-6179-44FE-985D-59A075BC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Instalemos</a:t>
            </a:r>
            <a:r>
              <a:rPr lang="en-US" dirty="0"/>
              <a:t> </a:t>
            </a:r>
            <a:r>
              <a:rPr lang="en-US" dirty="0" err="1"/>
              <a:t>AzCli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3DDD3E-6122-4B61-BFEB-52FBB5621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https://docs.microsoft.com/en-us/cli/azure/install-azure-cli?view=azure-cli-latest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551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15CEC3A-6179-44FE-985D-59A075BC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Instalemos</a:t>
            </a:r>
            <a:r>
              <a:rPr lang="en-US" dirty="0"/>
              <a:t> el modulo de AZ para PowerShell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3DDD3E-6122-4B61-BFEB-52FBB5621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5558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0C0993-AE90-491F-8617-38CF2B42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000">
              <a:solidFill>
                <a:schemeClr val="tx1"/>
              </a:solidFill>
              <a:cs typeface="+mj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4453D58-46BF-489A-9629-AF3F38423E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4500"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7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CFA5DC1-4C91-4601-803D-BE57900F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687E0BC-EC75-46DF-BC52-F236AB280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AA63E9FF-6121-48A5-A512-ED9D156498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00095BE-F9C9-4C22-80B6-CAD570CBF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53B6824-3F28-408E-9283-E9967D7584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2263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1314089-1F95-4CFA-9159-69BF5631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697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035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66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541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03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9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74E20-23DF-4A90-B1FB-BCBFFBBA8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CLI vs Azure PowerShell 1:1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8A388F-3C5E-44F5-9BCB-766038903D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Realizaremos</a:t>
            </a:r>
            <a:r>
              <a:rPr lang="en-US" dirty="0"/>
              <a:t> una </a:t>
            </a:r>
            <a:r>
              <a:rPr lang="en-US" dirty="0" err="1"/>
              <a:t>sesion</a:t>
            </a:r>
            <a:r>
              <a:rPr lang="en-US" dirty="0"/>
              <a:t> entre Azure CLI, y PowerShell, </a:t>
            </a:r>
            <a:r>
              <a:rPr lang="en-US" dirty="0" err="1"/>
              <a:t>mostrando</a:t>
            </a:r>
            <a:r>
              <a:rPr lang="en-US" dirty="0"/>
              <a:t> </a:t>
            </a:r>
            <a:r>
              <a:rPr lang="en-US" dirty="0" err="1"/>
              <a:t>equivalencia</a:t>
            </a:r>
            <a:r>
              <a:rPr lang="en-US" dirty="0"/>
              <a:t> y </a:t>
            </a:r>
            <a:r>
              <a:rPr lang="en-US" dirty="0" err="1"/>
              <a:t>facilidad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de ambas </a:t>
            </a:r>
            <a:r>
              <a:rPr lang="en-US" dirty="0" err="1"/>
              <a:t>consolas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2986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AF3E27-2EA5-4F08-8BD0-504ADBF04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Luis Orlando Maury</a:t>
            </a:r>
            <a:endParaRPr lang="es-MX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E803459B-B8A6-40F0-AECA-7816C199B7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5F2C9F7-AD78-43B8-BDDC-71FAB44388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Gerente de operaciones en </a:t>
            </a:r>
            <a:r>
              <a:rPr lang="es-MX" dirty="0" err="1"/>
              <a:t>CMConsulting</a:t>
            </a:r>
            <a:r>
              <a:rPr lang="es-MX" dirty="0"/>
              <a:t>, Consultor MCSE, Instructor MCT, apasionado por la instrucción y emprendedor</a:t>
            </a:r>
          </a:p>
          <a:p>
            <a:r>
              <a:rPr lang="es-MX" dirty="0"/>
              <a:t>@orlandomaury</a:t>
            </a:r>
          </a:p>
          <a:p>
            <a:r>
              <a:rPr lang="es-MX" sz="3200" dirty="0">
                <a:hlinkClick r:id="rId2"/>
              </a:rPr>
              <a:t>https://www.linkedin.com/in/luismaury/</a:t>
            </a:r>
            <a:r>
              <a:rPr lang="es-MX" sz="3200" dirty="0"/>
              <a:t> </a:t>
            </a:r>
            <a:endParaRPr lang="es-MX" dirty="0"/>
          </a:p>
          <a:p>
            <a:r>
              <a:rPr lang="es-MX" dirty="0">
                <a:hlinkClick r:id="rId3"/>
              </a:rPr>
              <a:t>luis.maury@cmconsulting.com.co</a:t>
            </a:r>
            <a:r>
              <a:rPr lang="es-MX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D7D5A0-3BA3-46F0-9B6C-1A7373513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382" y="590550"/>
            <a:ext cx="3959468" cy="39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2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AF3E27-2EA5-4F08-8BD0-504ADBF04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Fabian Alberto Campo</a:t>
            </a:r>
            <a:endParaRPr lang="es-MX" dirty="0"/>
          </a:p>
        </p:txBody>
      </p:sp>
      <p:pic>
        <p:nvPicPr>
          <p:cNvPr id="4" name="Marcador de posición de imagen 3" descr="Hombre sonriendo con lentes y camiseta negra&#10;&#10;Descripción generada automáticamente">
            <a:extLst>
              <a:ext uri="{FF2B5EF4-FFF2-40B4-BE49-F238E27FC236}">
                <a16:creationId xmlns:a16="http://schemas.microsoft.com/office/drawing/2014/main" id="{BDCB3F9C-E2E4-434E-B650-C46837175A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0" b="16680"/>
          <a:stretch>
            <a:fillRect/>
          </a:stretch>
        </p:blipFill>
        <p:spPr/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5F2C9F7-AD78-43B8-BDDC-71FAB44388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Curioso, malgeniado, inconforme, autodidacta, padre orgulloso, dedicado, evangelizador Microsoft, Instructor MCT, Embajador Xbox, MVP Cloud and </a:t>
            </a:r>
            <a:r>
              <a:rPr lang="es-MX" dirty="0" err="1"/>
              <a:t>datacenter</a:t>
            </a:r>
            <a:r>
              <a:rPr lang="es-MX" dirty="0"/>
              <a:t>, Consultor MCSE, Arquitecto de soluciones Azure y GEEK</a:t>
            </a:r>
          </a:p>
          <a:p>
            <a:r>
              <a:rPr lang="es-MX" dirty="0"/>
              <a:t>@fcampo</a:t>
            </a:r>
          </a:p>
          <a:p>
            <a:r>
              <a:rPr lang="es-MX" dirty="0">
                <a:hlinkClick r:id="rId3"/>
              </a:rPr>
              <a:t>https://www.linkedin.com/in/fcampo/</a:t>
            </a:r>
            <a:endParaRPr lang="es-MX" dirty="0"/>
          </a:p>
          <a:p>
            <a:r>
              <a:rPr lang="es-MX" dirty="0">
                <a:hlinkClick r:id="rId4"/>
              </a:rPr>
              <a:t>fcampo@hotmail.com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737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360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605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793192"/>
      </p:ext>
    </p:extLst>
  </p:cSld>
  <p:clrMapOvr>
    <a:masterClrMapping/>
  </p:clrMapOvr>
</p:sld>
</file>

<file path=ppt/theme/theme1.xml><?xml version="1.0" encoding="utf-8"?>
<a:theme xmlns:a="http://schemas.openxmlformats.org/drawingml/2006/main" name="CloudFirst Camp Latino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DCFAD226A49704F8E6ACB3137E78899" ma:contentTypeVersion="2" ma:contentTypeDescription="Crear nuevo documento." ma:contentTypeScope="" ma:versionID="b0f5d242e7769101b7fb7945ca1f51c4">
  <xsd:schema xmlns:xsd="http://www.w3.org/2001/XMLSchema" xmlns:xs="http://www.w3.org/2001/XMLSchema" xmlns:p="http://schemas.microsoft.com/office/2006/metadata/properties" xmlns:ns2="d5282dc1-4088-4151-b17e-66c69d9da5fd" targetNamespace="http://schemas.microsoft.com/office/2006/metadata/properties" ma:root="true" ma:fieldsID="2aa9827194f943fb0ea440ca056b9676" ns2:_="">
    <xsd:import namespace="d5282dc1-4088-4151-b17e-66c69d9da5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82dc1-4088-4151-b17e-66c69d9da5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EF705D-C13B-44D0-8B86-05E1BB3459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282dc1-4088-4151-b17e-66c69d9da5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4A430A-B94A-4D34-B063-F3370494EE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FC97C6-131A-45CD-B304-D43950CF733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250</Words>
  <Application>Microsoft Office PowerPoint</Application>
  <PresentationFormat>Panorámica</PresentationFormat>
  <Paragraphs>36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Dsignes Bold</vt:lpstr>
      <vt:lpstr>Segoe UI</vt:lpstr>
      <vt:lpstr>Arial</vt:lpstr>
      <vt:lpstr>Dsignes Regular</vt:lpstr>
      <vt:lpstr>Calibri</vt:lpstr>
      <vt:lpstr>CloudFirst Camp Latino</vt:lpstr>
      <vt:lpstr>Presentación de PowerPoint</vt:lpstr>
      <vt:lpstr>Presentación de PowerPoint</vt:lpstr>
      <vt:lpstr>Presentación de PowerPoint</vt:lpstr>
      <vt:lpstr>Azure CLI vs Azure PowerShell 1:1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Azure CLI vs Azure PowerShell 1:1</vt:lpstr>
      <vt:lpstr>Agenda</vt:lpstr>
      <vt:lpstr>Contenido</vt:lpstr>
      <vt:lpstr>Administracion de Azure con lineas de comando</vt:lpstr>
      <vt:lpstr>Componentes básicos en Azure</vt:lpstr>
      <vt:lpstr>Instalemos AzCli</vt:lpstr>
      <vt:lpstr>Instalemos el modulo de AZ para PowerShell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Fabian Alberto Campo Henriquez</dc:creator>
  <cp:lastModifiedBy>Fabian Alberto Campo Henriquez (Adecco Colombia S.A.)</cp:lastModifiedBy>
  <cp:revision>1</cp:revision>
  <dcterms:created xsi:type="dcterms:W3CDTF">2020-05-22T13:49:52Z</dcterms:created>
  <dcterms:modified xsi:type="dcterms:W3CDTF">2020-05-22T20:13:37Z</dcterms:modified>
</cp:coreProperties>
</file>